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42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ús Muñiz González" userId="18151dc0a571b3ca" providerId="LiveId" clId="{2C301C50-1396-4E03-844F-FABF93D1C3DB}"/>
    <pc:docChg chg="custSel modSld">
      <pc:chgData name="Jesús Muñiz González" userId="18151dc0a571b3ca" providerId="LiveId" clId="{2C301C50-1396-4E03-844F-FABF93D1C3DB}" dt="2021-06-07T17:58:46.121" v="149" actId="1076"/>
      <pc:docMkLst>
        <pc:docMk/>
      </pc:docMkLst>
      <pc:sldChg chg="modSp mod">
        <pc:chgData name="Jesús Muñiz González" userId="18151dc0a571b3ca" providerId="LiveId" clId="{2C301C50-1396-4E03-844F-FABF93D1C3DB}" dt="2021-06-07T17:58:46.121" v="149" actId="1076"/>
        <pc:sldMkLst>
          <pc:docMk/>
          <pc:sldMk cId="1199183262" sldId="257"/>
        </pc:sldMkLst>
        <pc:spChg chg="mod">
          <ac:chgData name="Jesús Muñiz González" userId="18151dc0a571b3ca" providerId="LiveId" clId="{2C301C50-1396-4E03-844F-FABF93D1C3DB}" dt="2021-06-07T17:58:46.121" v="149" actId="1076"/>
          <ac:spMkLst>
            <pc:docMk/>
            <pc:sldMk cId="1199183262" sldId="257"/>
            <ac:spMk id="4" creationId="{8F0E78C8-6408-4CB9-A1EE-853A0CA0CFAF}"/>
          </ac:spMkLst>
        </pc:spChg>
      </pc:sldChg>
    </pc:docChg>
  </pc:docChgLst>
  <pc:docChgLst>
    <pc:chgData name="Jesús Muñiz González" userId="18151dc0a571b3ca" providerId="LiveId" clId="{04376D2B-7476-4A3F-8E0A-6C99DE1E19E2}"/>
    <pc:docChg chg="modSld">
      <pc:chgData name="Jesús Muñiz González" userId="18151dc0a571b3ca" providerId="LiveId" clId="{04376D2B-7476-4A3F-8E0A-6C99DE1E19E2}" dt="2021-05-21T13:52:18.927" v="174" actId="20577"/>
      <pc:docMkLst>
        <pc:docMk/>
      </pc:docMkLst>
      <pc:sldChg chg="modSp mod">
        <pc:chgData name="Jesús Muñiz González" userId="18151dc0a571b3ca" providerId="LiveId" clId="{04376D2B-7476-4A3F-8E0A-6C99DE1E19E2}" dt="2021-05-21T13:52:18.927" v="174" actId="20577"/>
        <pc:sldMkLst>
          <pc:docMk/>
          <pc:sldMk cId="1199183262" sldId="257"/>
        </pc:sldMkLst>
        <pc:spChg chg="mod">
          <ac:chgData name="Jesús Muñiz González" userId="18151dc0a571b3ca" providerId="LiveId" clId="{04376D2B-7476-4A3F-8E0A-6C99DE1E19E2}" dt="2021-05-21T13:52:18.927" v="174" actId="20577"/>
          <ac:spMkLst>
            <pc:docMk/>
            <pc:sldMk cId="1199183262" sldId="257"/>
            <ac:spMk id="4" creationId="{8F0E78C8-6408-4CB9-A1EE-853A0CA0CFAF}"/>
          </ac:spMkLst>
        </pc:spChg>
        <pc:picChg chg="mod">
          <ac:chgData name="Jesús Muñiz González" userId="18151dc0a571b3ca" providerId="LiveId" clId="{04376D2B-7476-4A3F-8E0A-6C99DE1E19E2}" dt="2021-05-21T13:51:50.502" v="167" actId="1076"/>
          <ac:picMkLst>
            <pc:docMk/>
            <pc:sldMk cId="1199183262" sldId="257"/>
            <ac:picMk id="3" creationId="{6CF36EDB-7A5B-476C-9BB4-5000D51F0818}"/>
          </ac:picMkLst>
        </pc:picChg>
      </pc:sldChg>
    </pc:docChg>
  </pc:docChgLst>
  <pc:docChgLst>
    <pc:chgData name="Jesús Muñiz González" userId="18151dc0a571b3ca" providerId="LiveId" clId="{D1072AC4-605C-4E5D-AD5E-B4BCDFCAACB1}"/>
    <pc:docChg chg="custSel modSld">
      <pc:chgData name="Jesús Muñiz González" userId="18151dc0a571b3ca" providerId="LiveId" clId="{D1072AC4-605C-4E5D-AD5E-B4BCDFCAACB1}" dt="2021-07-03T21:11:31.204" v="82" actId="20577"/>
      <pc:docMkLst>
        <pc:docMk/>
      </pc:docMkLst>
      <pc:sldChg chg="modSp mod">
        <pc:chgData name="Jesús Muñiz González" userId="18151dc0a571b3ca" providerId="LiveId" clId="{D1072AC4-605C-4E5D-AD5E-B4BCDFCAACB1}" dt="2021-07-03T21:11:31.204" v="82" actId="20577"/>
        <pc:sldMkLst>
          <pc:docMk/>
          <pc:sldMk cId="1199183262" sldId="257"/>
        </pc:sldMkLst>
        <pc:spChg chg="mod">
          <ac:chgData name="Jesús Muñiz González" userId="18151dc0a571b3ca" providerId="LiveId" clId="{D1072AC4-605C-4E5D-AD5E-B4BCDFCAACB1}" dt="2021-07-03T21:11:31.204" v="82" actId="20577"/>
          <ac:spMkLst>
            <pc:docMk/>
            <pc:sldMk cId="1199183262" sldId="257"/>
            <ac:spMk id="4" creationId="{8F0E78C8-6408-4CB9-A1EE-853A0CA0CFAF}"/>
          </ac:spMkLst>
        </pc:spChg>
      </pc:sldChg>
    </pc:docChg>
  </pc:docChgLst>
  <pc:docChgLst>
    <pc:chgData name="Jesús Muñiz González" userId="18151dc0a571b3ca" providerId="LiveId" clId="{C143A2A8-9935-4629-8FE6-07FB52718853}"/>
    <pc:docChg chg="modSld">
      <pc:chgData name="Jesús Muñiz González" userId="18151dc0a571b3ca" providerId="LiveId" clId="{C143A2A8-9935-4629-8FE6-07FB52718853}" dt="2022-04-21T16:26:38.945" v="13" actId="207"/>
      <pc:docMkLst>
        <pc:docMk/>
      </pc:docMkLst>
      <pc:sldChg chg="modSp mod">
        <pc:chgData name="Jesús Muñiz González" userId="18151dc0a571b3ca" providerId="LiveId" clId="{C143A2A8-9935-4629-8FE6-07FB52718853}" dt="2022-04-21T16:26:38.945" v="13" actId="207"/>
        <pc:sldMkLst>
          <pc:docMk/>
          <pc:sldMk cId="1286358231" sldId="261"/>
        </pc:sldMkLst>
        <pc:spChg chg="mod">
          <ac:chgData name="Jesús Muñiz González" userId="18151dc0a571b3ca" providerId="LiveId" clId="{C143A2A8-9935-4629-8FE6-07FB52718853}" dt="2022-04-21T16:26:38.945" v="13" actId="207"/>
          <ac:spMkLst>
            <pc:docMk/>
            <pc:sldMk cId="1286358231" sldId="261"/>
            <ac:spMk id="4" creationId="{8F0E78C8-6408-4CB9-A1EE-853A0CA0CFAF}"/>
          </ac:spMkLst>
        </pc:spChg>
      </pc:sldChg>
    </pc:docChg>
  </pc:docChgLst>
  <pc:docChgLst>
    <pc:chgData name="Jesús Muñiz González" userId="18151dc0a571b3ca" providerId="LiveId" clId="{51118D1D-9F76-4BF4-B767-C8ED4C75243D}"/>
    <pc:docChg chg="addSld delSld modSld">
      <pc:chgData name="Jesús Muñiz González" userId="18151dc0a571b3ca" providerId="LiveId" clId="{51118D1D-9F76-4BF4-B767-C8ED4C75243D}" dt="2021-03-22T11:24:39.927" v="184" actId="1076"/>
      <pc:docMkLst>
        <pc:docMk/>
      </pc:docMkLst>
      <pc:sldChg chg="new del">
        <pc:chgData name="Jesús Muñiz González" userId="18151dc0a571b3ca" providerId="LiveId" clId="{51118D1D-9F76-4BF4-B767-C8ED4C75243D}" dt="2021-03-22T11:16:49.003" v="2" actId="47"/>
        <pc:sldMkLst>
          <pc:docMk/>
          <pc:sldMk cId="866890765" sldId="256"/>
        </pc:sldMkLst>
      </pc:sldChg>
      <pc:sldChg chg="addSp modSp new mod">
        <pc:chgData name="Jesús Muñiz González" userId="18151dc0a571b3ca" providerId="LiveId" clId="{51118D1D-9F76-4BF4-B767-C8ED4C75243D}" dt="2021-03-22T11:24:39.927" v="184" actId="1076"/>
        <pc:sldMkLst>
          <pc:docMk/>
          <pc:sldMk cId="1199183262" sldId="257"/>
        </pc:sldMkLst>
        <pc:spChg chg="add mod">
          <ac:chgData name="Jesús Muñiz González" userId="18151dc0a571b3ca" providerId="LiveId" clId="{51118D1D-9F76-4BF4-B767-C8ED4C75243D}" dt="2021-03-22T11:24:39.927" v="184" actId="1076"/>
          <ac:spMkLst>
            <pc:docMk/>
            <pc:sldMk cId="1199183262" sldId="257"/>
            <ac:spMk id="4" creationId="{8F0E78C8-6408-4CB9-A1EE-853A0CA0CFAF}"/>
          </ac:spMkLst>
        </pc:spChg>
        <pc:picChg chg="add mod">
          <ac:chgData name="Jesús Muñiz González" userId="18151dc0a571b3ca" providerId="LiveId" clId="{51118D1D-9F76-4BF4-B767-C8ED4C75243D}" dt="2021-03-22T11:23:45.175" v="179" actId="1076"/>
          <ac:picMkLst>
            <pc:docMk/>
            <pc:sldMk cId="1199183262" sldId="257"/>
            <ac:picMk id="3" creationId="{6CF36EDB-7A5B-476C-9BB4-5000D51F0818}"/>
          </ac:picMkLst>
        </pc:picChg>
      </pc:sldChg>
    </pc:docChg>
  </pc:docChgLst>
  <pc:docChgLst>
    <pc:chgData name="Jesús Muñiz González" userId="18151dc0a571b3ca" providerId="LiveId" clId="{DD169217-93E4-4B79-B6CF-6E0E7C0B746D}"/>
    <pc:docChg chg="modSld">
      <pc:chgData name="Jesús Muñiz González" userId="18151dc0a571b3ca" providerId="LiveId" clId="{DD169217-93E4-4B79-B6CF-6E0E7C0B746D}" dt="2023-02-11T12:17:14.710" v="1" actId="20577"/>
      <pc:docMkLst>
        <pc:docMk/>
      </pc:docMkLst>
      <pc:sldChg chg="modSp mod">
        <pc:chgData name="Jesús Muñiz González" userId="18151dc0a571b3ca" providerId="LiveId" clId="{DD169217-93E4-4B79-B6CF-6E0E7C0B746D}" dt="2023-02-11T12:17:14.710" v="1" actId="20577"/>
        <pc:sldMkLst>
          <pc:docMk/>
          <pc:sldMk cId="1199183262" sldId="257"/>
        </pc:sldMkLst>
        <pc:spChg chg="mod">
          <ac:chgData name="Jesús Muñiz González" userId="18151dc0a571b3ca" providerId="LiveId" clId="{DD169217-93E4-4B79-B6CF-6E0E7C0B746D}" dt="2023-02-11T12:17:14.710" v="1" actId="20577"/>
          <ac:spMkLst>
            <pc:docMk/>
            <pc:sldMk cId="1199183262" sldId="257"/>
            <ac:spMk id="4" creationId="{8F0E78C8-6408-4CB9-A1EE-853A0CA0CFAF}"/>
          </ac:spMkLst>
        </pc:spChg>
      </pc:sldChg>
    </pc:docChg>
  </pc:docChgLst>
  <pc:docChgLst>
    <pc:chgData name="Jesús Muñiz González" userId="18151dc0a571b3ca" providerId="LiveId" clId="{CF246944-B2C7-4CC0-8E27-1EF902D53786}"/>
    <pc:docChg chg="addSld modSld">
      <pc:chgData name="Jesús Muñiz González" userId="18151dc0a571b3ca" providerId="LiveId" clId="{CF246944-B2C7-4CC0-8E27-1EF902D53786}" dt="2022-08-10T18:46:33.078" v="313" actId="20577"/>
      <pc:docMkLst>
        <pc:docMk/>
      </pc:docMkLst>
      <pc:sldChg chg="modSp mod">
        <pc:chgData name="Jesús Muñiz González" userId="18151dc0a571b3ca" providerId="LiveId" clId="{CF246944-B2C7-4CC0-8E27-1EF902D53786}" dt="2021-12-28T15:14:29.732" v="69" actId="6549"/>
        <pc:sldMkLst>
          <pc:docMk/>
          <pc:sldMk cId="1199183262" sldId="257"/>
        </pc:sldMkLst>
        <pc:spChg chg="mod">
          <ac:chgData name="Jesús Muñiz González" userId="18151dc0a571b3ca" providerId="LiveId" clId="{CF246944-B2C7-4CC0-8E27-1EF902D53786}" dt="2021-12-28T15:14:29.732" v="69" actId="6549"/>
          <ac:spMkLst>
            <pc:docMk/>
            <pc:sldMk cId="1199183262" sldId="257"/>
            <ac:spMk id="4" creationId="{8F0E78C8-6408-4CB9-A1EE-853A0CA0CFAF}"/>
          </ac:spMkLst>
        </pc:spChg>
        <pc:picChg chg="mod">
          <ac:chgData name="Jesús Muñiz González" userId="18151dc0a571b3ca" providerId="LiveId" clId="{CF246944-B2C7-4CC0-8E27-1EF902D53786}" dt="2021-08-19T15:41:13.607" v="4" actId="1076"/>
          <ac:picMkLst>
            <pc:docMk/>
            <pc:sldMk cId="1199183262" sldId="257"/>
            <ac:picMk id="3" creationId="{6CF36EDB-7A5B-476C-9BB4-5000D51F0818}"/>
          </ac:picMkLst>
        </pc:picChg>
      </pc:sldChg>
      <pc:sldChg chg="add">
        <pc:chgData name="Jesús Muñiz González" userId="18151dc0a571b3ca" providerId="LiveId" clId="{CF246944-B2C7-4CC0-8E27-1EF902D53786}" dt="2021-08-19T15:40:23.274" v="0" actId="2890"/>
        <pc:sldMkLst>
          <pc:docMk/>
          <pc:sldMk cId="293301455" sldId="258"/>
        </pc:sldMkLst>
      </pc:sldChg>
      <pc:sldChg chg="modSp add mod">
        <pc:chgData name="Jesús Muñiz González" userId="18151dc0a571b3ca" providerId="LiveId" clId="{CF246944-B2C7-4CC0-8E27-1EF902D53786}" dt="2021-11-22T22:32:49.239" v="67" actId="20577"/>
        <pc:sldMkLst>
          <pc:docMk/>
          <pc:sldMk cId="216154027" sldId="259"/>
        </pc:sldMkLst>
        <pc:spChg chg="mod">
          <ac:chgData name="Jesús Muñiz González" userId="18151dc0a571b3ca" providerId="LiveId" clId="{CF246944-B2C7-4CC0-8E27-1EF902D53786}" dt="2021-11-22T22:32:49.239" v="67" actId="20577"/>
          <ac:spMkLst>
            <pc:docMk/>
            <pc:sldMk cId="216154027" sldId="259"/>
            <ac:spMk id="4" creationId="{8F0E78C8-6408-4CB9-A1EE-853A0CA0CFAF}"/>
          </ac:spMkLst>
        </pc:spChg>
        <pc:picChg chg="mod">
          <ac:chgData name="Jesús Muñiz González" userId="18151dc0a571b3ca" providerId="LiveId" clId="{CF246944-B2C7-4CC0-8E27-1EF902D53786}" dt="2021-08-20T10:59:58.392" v="14" actId="1076"/>
          <ac:picMkLst>
            <pc:docMk/>
            <pc:sldMk cId="216154027" sldId="259"/>
            <ac:picMk id="3" creationId="{6CF36EDB-7A5B-476C-9BB4-5000D51F0818}"/>
          </ac:picMkLst>
        </pc:picChg>
      </pc:sldChg>
      <pc:sldChg chg="modSp mod">
        <pc:chgData name="Jesús Muñiz González" userId="18151dc0a571b3ca" providerId="LiveId" clId="{CF246944-B2C7-4CC0-8E27-1EF902D53786}" dt="2022-03-14T10:51:47.453" v="180" actId="6549"/>
        <pc:sldMkLst>
          <pc:docMk/>
          <pc:sldMk cId="1439962128" sldId="260"/>
        </pc:sldMkLst>
        <pc:spChg chg="mod">
          <ac:chgData name="Jesús Muñiz González" userId="18151dc0a571b3ca" providerId="LiveId" clId="{CF246944-B2C7-4CC0-8E27-1EF902D53786}" dt="2022-03-14T10:51:47.453" v="180" actId="6549"/>
          <ac:spMkLst>
            <pc:docMk/>
            <pc:sldMk cId="1439962128" sldId="260"/>
            <ac:spMk id="4" creationId="{8F0E78C8-6408-4CB9-A1EE-853A0CA0CFAF}"/>
          </ac:spMkLst>
        </pc:spChg>
        <pc:picChg chg="mod">
          <ac:chgData name="Jesús Muñiz González" userId="18151dc0a571b3ca" providerId="LiveId" clId="{CF246944-B2C7-4CC0-8E27-1EF902D53786}" dt="2022-03-14T10:51:44.828" v="179" actId="1076"/>
          <ac:picMkLst>
            <pc:docMk/>
            <pc:sldMk cId="1439962128" sldId="260"/>
            <ac:picMk id="3" creationId="{6CF36EDB-7A5B-476C-9BB4-5000D51F0818}"/>
          </ac:picMkLst>
        </pc:picChg>
      </pc:sldChg>
      <pc:sldChg chg="modSp add mod">
        <pc:chgData name="Jesús Muñiz González" userId="18151dc0a571b3ca" providerId="LiveId" clId="{CF246944-B2C7-4CC0-8E27-1EF902D53786}" dt="2022-03-14T22:38:39.077" v="245" actId="255"/>
        <pc:sldMkLst>
          <pc:docMk/>
          <pc:sldMk cId="1286358231" sldId="261"/>
        </pc:sldMkLst>
        <pc:spChg chg="mod">
          <ac:chgData name="Jesús Muñiz González" userId="18151dc0a571b3ca" providerId="LiveId" clId="{CF246944-B2C7-4CC0-8E27-1EF902D53786}" dt="2022-03-14T22:38:39.077" v="245" actId="255"/>
          <ac:spMkLst>
            <pc:docMk/>
            <pc:sldMk cId="1286358231" sldId="261"/>
            <ac:spMk id="4" creationId="{8F0E78C8-6408-4CB9-A1EE-853A0CA0CFAF}"/>
          </ac:spMkLst>
        </pc:spChg>
      </pc:sldChg>
      <pc:sldChg chg="modSp add mod">
        <pc:chgData name="Jesús Muñiz González" userId="18151dc0a571b3ca" providerId="LiveId" clId="{CF246944-B2C7-4CC0-8E27-1EF902D53786}" dt="2022-08-10T18:46:33.078" v="313" actId="20577"/>
        <pc:sldMkLst>
          <pc:docMk/>
          <pc:sldMk cId="1060656486" sldId="262"/>
        </pc:sldMkLst>
        <pc:spChg chg="mod">
          <ac:chgData name="Jesús Muñiz González" userId="18151dc0a571b3ca" providerId="LiveId" clId="{CF246944-B2C7-4CC0-8E27-1EF902D53786}" dt="2022-08-10T18:46:33.078" v="313" actId="20577"/>
          <ac:spMkLst>
            <pc:docMk/>
            <pc:sldMk cId="1060656486" sldId="262"/>
            <ac:spMk id="4" creationId="{8F0E78C8-6408-4CB9-A1EE-853A0CA0CFAF}"/>
          </ac:spMkLst>
        </pc:spChg>
      </pc:sldChg>
    </pc:docChg>
  </pc:docChgLst>
  <pc:docChgLst>
    <pc:chgData name="Jesús Muñiz González" userId="18151dc0a571b3ca" providerId="LiveId" clId="{64AC38F0-0960-4920-B0B3-822FEE029DAC}"/>
    <pc:docChg chg="modSld">
      <pc:chgData name="Jesús Muñiz González" userId="18151dc0a571b3ca" providerId="LiveId" clId="{64AC38F0-0960-4920-B0B3-822FEE029DAC}" dt="2023-01-01T21:37:28.136" v="2" actId="20577"/>
      <pc:docMkLst>
        <pc:docMk/>
      </pc:docMkLst>
      <pc:sldChg chg="modSp mod">
        <pc:chgData name="Jesús Muñiz González" userId="18151dc0a571b3ca" providerId="LiveId" clId="{64AC38F0-0960-4920-B0B3-822FEE029DAC}" dt="2023-01-01T21:37:28.136" v="2" actId="20577"/>
        <pc:sldMkLst>
          <pc:docMk/>
          <pc:sldMk cId="1439962128" sldId="260"/>
        </pc:sldMkLst>
        <pc:spChg chg="mod">
          <ac:chgData name="Jesús Muñiz González" userId="18151dc0a571b3ca" providerId="LiveId" clId="{64AC38F0-0960-4920-B0B3-822FEE029DAC}" dt="2023-01-01T21:37:28.136" v="2" actId="20577"/>
          <ac:spMkLst>
            <pc:docMk/>
            <pc:sldMk cId="1439962128" sldId="260"/>
            <ac:spMk id="4" creationId="{8F0E78C8-6408-4CB9-A1EE-853A0CA0CF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95EEB-8A9A-4D07-ACA5-056A9CBFD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DC9F16-F38F-46FA-891C-CCDF94848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7F5147-EA60-4CC5-8E1B-F516B4F5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A3B0EC-0686-4DB5-83BE-6424A1B6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5B21D-925B-4F13-A0C5-01B9357A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71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C7D55-5078-4AF8-BD88-494A7570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CC276A-AE54-4299-83A3-93DEF755D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10025C-2F00-4FD8-9E60-58F32A240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BC563-C4E3-47AC-927C-9713FF13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39A45-98CE-4C3E-A145-20A1CD1D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3E16AA-D010-4CC7-AF61-D271A78DB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41E61E-2C9E-4749-8D11-8430C6AE8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57D31-8639-4666-80E1-60A33DA9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C4A05C-D98B-44FD-AA98-F876F2D8C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45297-9E24-423B-9834-7040E9D8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43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46351-1952-4F2A-A63C-4C45D1B2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82A79-BA50-43BE-AEB0-D04C486C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EA9BA8-A670-42CD-856F-26CADF66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67EF29-8BB5-4130-814C-D862ED01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591A06-C34C-476E-920F-BF8F8450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1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E2AD2-6047-41BC-9BCE-55109E0F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74F8C8-25A2-493F-BCA9-2C373D1E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4787C6-03E2-4C23-BA39-5703B082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61EA65-1102-407F-95FD-0F77BA58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2C9C04-6F91-4E25-96EC-ECDAA312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63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3D41D-926F-495E-8836-7BB165CE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63778E-2038-4CA5-B9A1-9891609C5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69F41C-A9DE-4E70-B5A5-2DE998B96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430FDC-FE49-4751-AB63-49630C09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04F9DC-F3D4-4708-86C4-174871BA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50A946-9728-4DE1-94E5-F87F55CE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6D8D6-BA2E-426F-961E-43B373B12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1C7459-7CAD-4E03-B17D-1EA62EF91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B5F400-C84F-4EAC-8AA9-72BF731B7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4DD3D-7997-412B-B8C4-AE37EFB29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3C7AEF-32A9-42A4-97C0-12FCB2C98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E8BAA1-35A5-4709-A2B2-C9CE8E48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9B46E1-D790-4BF0-9B31-E6B2B768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F5005A-FC9C-4586-BC8D-66291521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4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FC798-8301-4C83-9A9D-4326A533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66A6C6-7D90-432D-91EF-D6B4D721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218723-FAA3-48B0-BA16-41953317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AA7311-7018-4B8D-ABBF-85013391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23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14CD1B-6DB7-41C2-98BC-5DDC2A83B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4072C1-6CE2-4A52-93EE-FEE929C6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1D3E34-AA00-4EBD-93A9-499AED36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55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29EBC-030D-4179-8A74-18808E01E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A1C72-D291-4B08-A9FE-931D7545E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7178D1-1DA2-46A5-A9E6-2726C136A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4D1377-CAB2-4AC9-8B0B-29D3FD0E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9C622A-C40A-43AA-8730-C49084F6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A0030D-1799-4DCA-B9EB-EF8C1E69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0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B9DB4-904C-41CB-85A9-DB7BE7DF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30A62D-6B34-4417-8DFC-F8B3A919D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1562AC-1EFA-4902-BB96-4B409EDD2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4647E1-EEB8-4F02-B196-EF1AC33F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A1BE5A-BF3C-4BC1-9B32-B1C58C82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0C3F30-7AD2-4CEE-8C81-7632E6B7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68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65832E-7A05-4D71-B4B9-857CD152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E7BE4E-448C-45B4-B2CB-D37F6E45F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DEBBAA-093B-4792-964B-A81A248E8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8A3B-99B0-40FA-A744-7F9627DEB71A}" type="datetimeFigureOut">
              <a:rPr lang="es-ES" smtClean="0"/>
              <a:t>11/02/2023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68D911-0B32-4E50-9612-6B8FAE63B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7ABC21-B58C-463E-9004-511AE187A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6583-AC57-4DA1-A83C-06F5B6BD95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33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CF36EDB-7A5B-476C-9BB4-5000D5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71"/>
            <a:ext cx="12192000" cy="67312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0E78C8-6408-4CB9-A1EE-853A0CA0CFAF}"/>
              </a:ext>
            </a:extLst>
          </p:cNvPr>
          <p:cNvSpPr txBox="1"/>
          <p:nvPr/>
        </p:nvSpPr>
        <p:spPr>
          <a:xfrm>
            <a:off x="986591" y="1010652"/>
            <a:ext cx="107682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1.- Programa de actividades para el </a:t>
            </a:r>
            <a:r>
              <a:rPr lang="es-ES" sz="40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Año 2023</a:t>
            </a:r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8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CF36EDB-7A5B-476C-9BB4-5000D5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37" y="63371"/>
            <a:ext cx="12192000" cy="67312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0E78C8-6408-4CB9-A1EE-853A0CA0CFAF}"/>
              </a:ext>
            </a:extLst>
          </p:cNvPr>
          <p:cNvSpPr txBox="1"/>
          <p:nvPr/>
        </p:nvSpPr>
        <p:spPr>
          <a:xfrm>
            <a:off x="986591" y="-77372"/>
            <a:ext cx="106755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1.- Asamblea General Extraordinaria</a:t>
            </a:r>
          </a:p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s-ES" sz="400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40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.- Programa de actividades para el Año 2021</a:t>
            </a:r>
          </a:p>
          <a:p>
            <a:endParaRPr lang="es-ES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CF36EDB-7A5B-476C-9BB4-5000D5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743"/>
            <a:ext cx="12192000" cy="67312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0E78C8-6408-4CB9-A1EE-853A0CA0CFAF}"/>
              </a:ext>
            </a:extLst>
          </p:cNvPr>
          <p:cNvSpPr txBox="1"/>
          <p:nvPr/>
        </p:nvSpPr>
        <p:spPr>
          <a:xfrm>
            <a:off x="986591" y="1010652"/>
            <a:ext cx="107682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1.- Reuniones presenciales de la Junta Directiva</a:t>
            </a:r>
          </a:p>
          <a:p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2 – Presentación del libro “El ayer que se nos fue” </a:t>
            </a:r>
          </a:p>
          <a:p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3 – Dia de confraternidad. Excursión a </a:t>
            </a:r>
            <a:r>
              <a:rPr lang="es-ES" sz="40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Morgadans</a:t>
            </a:r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4 - Programa de actividades para el Año 2021</a:t>
            </a:r>
          </a:p>
        </p:txBody>
      </p:sp>
    </p:spTree>
    <p:extLst>
      <p:ext uri="{BB962C8B-B14F-4D97-AF65-F5344CB8AC3E}">
        <p14:creationId xmlns:p14="http://schemas.microsoft.com/office/powerpoint/2010/main" val="29330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CF36EDB-7A5B-476C-9BB4-5000D5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55"/>
            <a:ext cx="12192000" cy="67312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0E78C8-6408-4CB9-A1EE-853A0CA0CFAF}"/>
              </a:ext>
            </a:extLst>
          </p:cNvPr>
          <p:cNvSpPr txBox="1"/>
          <p:nvPr/>
        </p:nvSpPr>
        <p:spPr>
          <a:xfrm>
            <a:off x="986591" y="-77372"/>
            <a:ext cx="106755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1.- Programa de actividades para el Año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2.- Nuevo Presidente de </a:t>
            </a:r>
            <a:r>
              <a:rPr kumimoji="0" lang="es-ES" sz="4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la Confederación 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Nacional de Antiguos Alumnos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96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CF36EDB-7A5B-476C-9BB4-5000D5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55"/>
            <a:ext cx="12192000" cy="67312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0E78C8-6408-4CB9-A1EE-853A0CA0CFAF}"/>
              </a:ext>
            </a:extLst>
          </p:cNvPr>
          <p:cNvSpPr txBox="1"/>
          <p:nvPr/>
        </p:nvSpPr>
        <p:spPr>
          <a:xfrm>
            <a:off x="986591" y="-77372"/>
            <a:ext cx="1067552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1.- Programa de actividades para el Año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2.- Nuevo Presidente de la </a:t>
            </a:r>
            <a:r>
              <a:rPr kumimoji="0" lang="es-E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Confderación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Nacional de Antiguos Alumnos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s-ES" sz="3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3.- FEDENOVA -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Boletín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informativo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da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Federación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de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Centros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Xuvenís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Don Bosco de Galicia.  Abril de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35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CF36EDB-7A5B-476C-9BB4-5000D5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55"/>
            <a:ext cx="12192000" cy="67312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0E78C8-6408-4CB9-A1EE-853A0CA0CFAF}"/>
              </a:ext>
            </a:extLst>
          </p:cNvPr>
          <p:cNvSpPr txBox="1"/>
          <p:nvPr/>
        </p:nvSpPr>
        <p:spPr>
          <a:xfrm>
            <a:off x="986591" y="-77372"/>
            <a:ext cx="1067552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1.- Programa de actividades para el </a:t>
            </a:r>
            <a:r>
              <a:rPr kumimoji="0" lang="es-ES" sz="36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Año 2022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2.- Nuevo Presidente de la </a:t>
            </a:r>
            <a:r>
              <a:rPr kumimoji="0" lang="es-E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Confderación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Nacional de Antiguos Alumnos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s-ES" sz="3600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3.- Cuentas anuales y convocatoria Asamblea General Ordinaria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656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Muñiz González</dc:creator>
  <cp:lastModifiedBy>Jesús Muñiz González</cp:lastModifiedBy>
  <cp:revision>1</cp:revision>
  <dcterms:created xsi:type="dcterms:W3CDTF">2021-03-22T11:16:28Z</dcterms:created>
  <dcterms:modified xsi:type="dcterms:W3CDTF">2023-02-11T12:17:18Z</dcterms:modified>
</cp:coreProperties>
</file>